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459" r:id="rId2"/>
    <p:sldId id="608" r:id="rId3"/>
    <p:sldId id="483" r:id="rId4"/>
    <p:sldId id="484" r:id="rId5"/>
    <p:sldId id="518" r:id="rId6"/>
    <p:sldId id="520" r:id="rId7"/>
    <p:sldId id="521" r:id="rId8"/>
    <p:sldId id="522" r:id="rId9"/>
    <p:sldId id="523" r:id="rId10"/>
    <p:sldId id="805" r:id="rId11"/>
    <p:sldId id="656" r:id="rId12"/>
    <p:sldId id="657" r:id="rId13"/>
    <p:sldId id="661" r:id="rId14"/>
    <p:sldId id="658" r:id="rId15"/>
    <p:sldId id="659" r:id="rId16"/>
    <p:sldId id="660" r:id="rId17"/>
    <p:sldId id="713" r:id="rId18"/>
    <p:sldId id="839" r:id="rId19"/>
    <p:sldId id="438" r:id="rId20"/>
    <p:sldId id="439" r:id="rId21"/>
    <p:sldId id="440" r:id="rId22"/>
    <p:sldId id="441" r:id="rId23"/>
    <p:sldId id="442" r:id="rId24"/>
    <p:sldId id="443" r:id="rId25"/>
    <p:sldId id="444" r:id="rId26"/>
    <p:sldId id="445" r:id="rId27"/>
    <p:sldId id="758" r:id="rId28"/>
    <p:sldId id="809" r:id="rId29"/>
    <p:sldId id="540" r:id="rId30"/>
    <p:sldId id="849" r:id="rId31"/>
    <p:sldId id="861" r:id="rId32"/>
    <p:sldId id="791" r:id="rId33"/>
    <p:sldId id="848" r:id="rId34"/>
    <p:sldId id="863" r:id="rId35"/>
    <p:sldId id="870" r:id="rId36"/>
    <p:sldId id="871" r:id="rId37"/>
    <p:sldId id="864" r:id="rId38"/>
    <p:sldId id="865" r:id="rId39"/>
    <p:sldId id="866" r:id="rId40"/>
    <p:sldId id="867" r:id="rId41"/>
    <p:sldId id="868" r:id="rId42"/>
    <p:sldId id="869" r:id="rId4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45" autoAdjust="0"/>
    <p:restoredTop sz="82272" autoAdjust="0"/>
  </p:normalViewPr>
  <p:slideViewPr>
    <p:cSldViewPr>
      <p:cViewPr varScale="1">
        <p:scale>
          <a:sx n="91" d="100"/>
          <a:sy n="91" d="100"/>
        </p:scale>
        <p:origin x="804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14/05/2023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661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3999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65709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3508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14-05-2023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94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Firm Foundation 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(He Won't)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7188203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Austin Davis | Chandler Moore | Cody Carnes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For Humans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Maverick City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TBCO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Writer's Roof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A.L.K.D. Music (Admin. by Watershed Music Group (Admin. by Capitol CMG Publishing))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141057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Christ is my firm foundation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rock on which I stand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everything around me is shaken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I've never been more glad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I put my faith in Jesus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He's never let me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faithful through generations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34773594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793727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I've still got joy in chaos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I've got peace that makes no sense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I won't be going under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not held by my own strength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I've built my life on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never let me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faithful in every season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9753352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24146635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Rain came and wind blew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house was built on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safe with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going to make it through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141125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I'm going to make it through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‘Cause</a:t>
            </a:r>
            <a:r>
              <a:rPr lang="en-GB" sz="4000" dirty="0">
                <a:solidFill>
                  <a:schemeClr val="bg1"/>
                </a:solidFill>
              </a:rPr>
              <a:t> I’m standing strong on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I’m going to make it through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‘Cause</a:t>
            </a:r>
            <a:r>
              <a:rPr lang="en-GB" sz="4000" dirty="0">
                <a:solidFill>
                  <a:schemeClr val="bg1"/>
                </a:solidFill>
              </a:rPr>
              <a:t> my house is built on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9900001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1638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7200">
              <a:solidFill>
                <a:schemeClr val="bg1"/>
              </a:solidFill>
            </a:endParaRPr>
          </a:p>
          <a:p>
            <a:r>
              <a:rPr lang="en-GB" sz="7200">
                <a:solidFill>
                  <a:schemeClr val="bg1"/>
                </a:solidFill>
              </a:rPr>
              <a:t>What </a:t>
            </a:r>
            <a:r>
              <a:rPr lang="en-GB" sz="7200" dirty="0">
                <a:solidFill>
                  <a:schemeClr val="bg1"/>
                </a:solidFill>
              </a:rPr>
              <a:t>A Beautiful Name</a:t>
            </a:r>
          </a:p>
          <a:p>
            <a:r>
              <a:rPr lang="en-GB" sz="1200" dirty="0"/>
              <a:t>CCLI Song # 7068424</a:t>
            </a:r>
          </a:p>
          <a:p>
            <a:r>
              <a:rPr lang="en-GB" sz="1200" dirty="0"/>
              <a:t>Ben Fielding | Brooke </a:t>
            </a:r>
            <a:r>
              <a:rPr lang="en-GB" sz="1200" dirty="0" err="1"/>
              <a:t>Ligertwood</a:t>
            </a:r>
            <a:endParaRPr lang="en-GB" sz="1200" dirty="0"/>
          </a:p>
          <a:p>
            <a:r>
              <a:rPr lang="en-GB" sz="1200" dirty="0"/>
              <a:t>© 2016 </a:t>
            </a:r>
            <a:r>
              <a:rPr lang="en-GB" sz="1200" dirty="0" err="1"/>
              <a:t>Hillsong</a:t>
            </a:r>
            <a:r>
              <a:rPr lang="en-GB" sz="1200" dirty="0"/>
              <a:t> Music Publishing Australia (Admin. by </a:t>
            </a:r>
            <a:r>
              <a:rPr lang="en-GB" sz="1200" dirty="0" err="1"/>
              <a:t>Hillsong</a:t>
            </a:r>
            <a:r>
              <a:rPr lang="en-GB" sz="1200" dirty="0"/>
              <a:t> Music Publishing UK)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Every Praise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6623483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Hezekiah Walker | John David Bratton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2013 </a:t>
            </a:r>
            <a:r>
              <a:rPr lang="en-GB" sz="1200" dirty="0" err="1">
                <a:solidFill>
                  <a:schemeClr val="bg1"/>
                </a:solidFill>
              </a:rPr>
              <a:t>Davo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Pavo</a:t>
            </a:r>
            <a:r>
              <a:rPr lang="en-GB" sz="1200" dirty="0">
                <a:solidFill>
                  <a:schemeClr val="bg1"/>
                </a:solidFill>
              </a:rPr>
              <a:t> Music (Admin. by BMG Rights Management GmbH)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Li'l</a:t>
            </a:r>
            <a:r>
              <a:rPr lang="en-GB" sz="1200" dirty="0">
                <a:solidFill>
                  <a:schemeClr val="bg1"/>
                </a:solidFill>
              </a:rPr>
              <a:t> Eva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Luv Ki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6336927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 were the Word at the beginning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One with God the Lord Most High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Your hidden glory in creation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Now revealed in You our Christ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What a beautiful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What a beautiful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Name of Jesus Christ my King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What a beautiful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Nothing compares to this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What a beautiful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Name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 didn't want heaven without us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So Jesus You brought heaven down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My sin was great Your love was greater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What could separate us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16632"/>
            <a:ext cx="8640960" cy="6552728"/>
          </a:xfrm>
        </p:spPr>
        <p:txBody>
          <a:bodyPr>
            <a:noAutofit/>
          </a:bodyPr>
          <a:lstStyle/>
          <a:p>
            <a:r>
              <a:rPr lang="en-GB" sz="4900" dirty="0">
                <a:solidFill>
                  <a:schemeClr val="bg1"/>
                </a:solidFill>
              </a:rPr>
              <a:t>What a wonderful Name it is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What a wonderful Name it is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The Name of Jesus Christ my King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What a wonderful Name it is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Nothing compares to this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What a wonderful Name it is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The Name of Jesus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What a wonderful Name it is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The Name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16632"/>
            <a:ext cx="8640960" cy="6552728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Death could not hold You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veil tore before You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You silence the boast of sin and grave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heavens are roaring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praise of Your glory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For You are raised to life again</a:t>
            </a:r>
            <a:endParaRPr lang="en-GB" sz="49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16632"/>
            <a:ext cx="8640960" cy="6552728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 have no rival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You have no equal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Now and forever God You reign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Yours is the kingdom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Yours is the glory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Yours is the Name above all names</a:t>
            </a:r>
            <a:endParaRPr lang="en-GB" sz="49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16632"/>
            <a:ext cx="8640960" cy="6552728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What a powerful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What a powerful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Name of Jesus Christ my King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What a powerful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Nothing can stand against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What a powerful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Name of Jesus</a:t>
            </a:r>
            <a:endParaRPr lang="en-GB" sz="49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476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404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9512" y="116632"/>
            <a:ext cx="8784976" cy="6552728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Every praise is to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Every word of worship with one accord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Every praise every praise is to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Sing hallelujah to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Glory hallelujah is due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Every praise every praise is to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19204540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98A009-DAAA-9091-28C9-B9C9CB2A1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097" y="0"/>
            <a:ext cx="52978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1150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94F50C-4D24-AB44-98F8-F1FAE2CC8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-31456"/>
            <a:ext cx="4896543" cy="6920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8124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B2F6013-05A0-1DD9-6DD9-39F64FCF1F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72" r="-2" b="12570"/>
          <a:stretch/>
        </p:blipFill>
        <p:spPr>
          <a:xfrm>
            <a:off x="2911927" y="10"/>
            <a:ext cx="6232072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3436144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24" name="Group 16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3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027243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18899C-A76E-A067-9713-8DDABD3BF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7811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DBA2D2-3E14-CE16-FC38-68972FCF7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7124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906F2-E434-E97B-B402-C97459100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55CAD-0A0B-D8C0-202E-6FDE6742A8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74383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61E3A0-C30F-0AC0-2CCE-3157AE108F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19672" y="1944"/>
            <a:ext cx="4536504" cy="7116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567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I Believe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7176941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Amanda Cook | Jason Ingram | Jonathan David </a:t>
            </a:r>
            <a:r>
              <a:rPr lang="en-GB" sz="1200" dirty="0" err="1">
                <a:solidFill>
                  <a:schemeClr val="bg1"/>
                </a:solidFill>
              </a:rPr>
              <a:t>Helser</a:t>
            </a:r>
            <a:r>
              <a:rPr lang="en-GB" sz="1200" dirty="0">
                <a:solidFill>
                  <a:schemeClr val="bg1"/>
                </a:solidFill>
              </a:rPr>
              <a:t> | Melissa </a:t>
            </a:r>
            <a:r>
              <a:rPr lang="en-GB" sz="1200" dirty="0" err="1">
                <a:solidFill>
                  <a:schemeClr val="bg1"/>
                </a:solidFill>
              </a:rPr>
              <a:t>Helser</a:t>
            </a:r>
            <a:r>
              <a:rPr lang="en-GB" sz="1200" dirty="0">
                <a:solidFill>
                  <a:schemeClr val="bg1"/>
                </a:solidFill>
              </a:rPr>
              <a:t> | </a:t>
            </a:r>
            <a:r>
              <a:rPr lang="en-GB" sz="1200" dirty="0" err="1">
                <a:solidFill>
                  <a:schemeClr val="bg1"/>
                </a:solidFill>
              </a:rPr>
              <a:t>Steffany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Gretzinger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We Are TIM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Wonder Meadow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All Essential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 Essential Songs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Maison Publishing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My Magnolia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Quiltmaker Music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8023245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believe in the blood of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washes white as snow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that the power of the Gospel</a:t>
            </a:r>
          </a:p>
          <a:p>
            <a:r>
              <a:rPr lang="en-GB" sz="4000" dirty="0">
                <a:solidFill>
                  <a:schemeClr val="bg1"/>
                </a:solidFill>
              </a:rPr>
              <a:t>Still makes the broken whole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that the curse of sin was broken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they rolled away that stone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I believe I believe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41251857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I bow before You Lord I will rise in confidence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see Your goodness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 land I’m </a:t>
            </a:r>
            <a:r>
              <a:rPr lang="en-GB" sz="4000" dirty="0" err="1">
                <a:solidFill>
                  <a:schemeClr val="bg1"/>
                </a:solidFill>
              </a:rPr>
              <a:t>livin</a:t>
            </a:r>
            <a:r>
              <a:rPr lang="en-GB" sz="4000" dirty="0">
                <a:solidFill>
                  <a:schemeClr val="bg1"/>
                </a:solidFill>
              </a:rPr>
              <a:t>’ 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matter where I go and no matter where I've been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see your goodness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 land I’m </a:t>
            </a:r>
            <a:r>
              <a:rPr lang="en-GB" sz="4000" dirty="0" err="1">
                <a:solidFill>
                  <a:schemeClr val="bg1"/>
                </a:solidFill>
              </a:rPr>
              <a:t>livin</a:t>
            </a:r>
            <a:r>
              <a:rPr lang="en-GB" sz="4000" dirty="0">
                <a:solidFill>
                  <a:schemeClr val="bg1"/>
                </a:solidFill>
              </a:rPr>
              <a:t>’ 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1061900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9512" y="116632"/>
            <a:ext cx="8784976" cy="6552728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God my Saviour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my Healer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my Deliverer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Yes He is yes He is</a:t>
            </a:r>
          </a:p>
          <a:p>
            <a:r>
              <a:rPr lang="en-GB" sz="4400" dirty="0">
                <a:solidFill>
                  <a:schemeClr val="bg1"/>
                </a:solidFill>
              </a:rPr>
              <a:t>(Yes He is yes He is)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29459858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believe that the walls will start falling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we fall down on our knees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that the lame will go walking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the blind are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see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that the gates of hell tremble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the church begins to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I believe I believe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38062185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Sing it to the daughters sing it to the sons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every generation look what the Lord has done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it to the darkness that the light has come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it to the nations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Look at what the Lord has done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(Look at what the Lord has done)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40276004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we bow before You Lord we will rise in confidence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will see Your goodness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 land we’re living 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matter where we go and no matter where we’ve been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will see your goodness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 land </a:t>
            </a:r>
            <a:r>
              <a:rPr lang="en-GB" sz="4000">
                <a:solidFill>
                  <a:schemeClr val="bg1"/>
                </a:solidFill>
              </a:rPr>
              <a:t>we’re living </a:t>
            </a:r>
            <a:r>
              <a:rPr lang="en-GB" sz="4000" dirty="0">
                <a:solidFill>
                  <a:schemeClr val="bg1"/>
                </a:solidFill>
              </a:rPr>
              <a:t>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2529652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Your Love Never Fails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5337172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Anthony Skinner | Chris </a:t>
            </a:r>
            <a:r>
              <a:rPr lang="en-GB" sz="1200" dirty="0" err="1">
                <a:solidFill>
                  <a:schemeClr val="bg1"/>
                </a:solidFill>
              </a:rPr>
              <a:t>McClarney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2008 Integrity's Alleluia!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Out Of The Cave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Nothing can separate</a:t>
            </a:r>
          </a:p>
          <a:p>
            <a:r>
              <a:rPr lang="en-GB" sz="4000" dirty="0">
                <a:solidFill>
                  <a:schemeClr val="bg1"/>
                </a:solidFill>
              </a:rPr>
              <a:t>Even if I ran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love never fails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know I still make mistakes but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have new mercies for me </a:t>
            </a:r>
            <a:r>
              <a:rPr lang="en-GB" sz="4000" dirty="0" err="1">
                <a:solidFill>
                  <a:schemeClr val="bg1"/>
                </a:solidFill>
              </a:rPr>
              <a:t>ev'ryday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Your love never fails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(And) You stay the same through the ages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love never changes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may be pain in the night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joy comes in the morning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when the oceans rage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don't have to be afraid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Because I know that You love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(Your love never fails)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570588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 wind is strong and the water's deep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I'm not alone here in these open seas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love never fails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chasm is far too wide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never thought I'd reach the other side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love never fails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810902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make all things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Work together for my good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make all things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Work together for my good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1241289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4700</TotalTime>
  <Words>1379</Words>
  <Application>Microsoft Office PowerPoint</Application>
  <PresentationFormat>On-screen Show (4:3)</PresentationFormat>
  <Paragraphs>195</Paragraphs>
  <Slides>42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6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304</cp:revision>
  <dcterms:created xsi:type="dcterms:W3CDTF">2019-09-23T12:06:27Z</dcterms:created>
  <dcterms:modified xsi:type="dcterms:W3CDTF">2023-05-14T08:10:08Z</dcterms:modified>
</cp:coreProperties>
</file>

<file path=docProps/thumbnail.jpeg>
</file>